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4"/>
  </p:sldMasterIdLst>
  <p:notesMasterIdLst>
    <p:notesMasterId r:id="rId10"/>
  </p:notesMasterIdLst>
  <p:sldIdLst>
    <p:sldId id="4331" r:id="rId5"/>
    <p:sldId id="4352" r:id="rId6"/>
    <p:sldId id="4343" r:id="rId7"/>
    <p:sldId id="4346" r:id="rId8"/>
    <p:sldId id="43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2C1E00-882C-D2F9-72B8-845F89C57AB7}" name="Alice Poidevin" initials="AP" userId="S::apoidevin@theisn.org::a71487f9-912c-4cd9-a139-277e548df2be" providerId="AD"/>
  <p188:author id="{9E293203-AEF9-BC8A-D3AA-87960CCA7CF2}" name="Kelci WILFORD" initials="KW" userId="S::kwilford@theisn.org::fab688a2-8963-4d7f-9bd1-b2f1b39ff41f" providerId="AD"/>
  <p188:author id="{240A2404-0BE8-7E16-0072-9863EB5419DE}" name="Anh TRAN" initials="AT" userId="S::atran@theisn.org::f0801369-d398-4873-9815-0ee69cd0685c" providerId="AD"/>
  <p188:author id="{6D2BCF0E-C3EB-8013-C4C9-11F81E60D04A}" name="Mara Rodrigues" initials="MR" userId="S::mrodrigues@theisn.org::49e61c2d-eb1a-424f-9b11-2736563de131" providerId="AD"/>
  <p188:author id="{43581C0F-D483-7E2D-BF10-35ECC67F8B5E}" name="Kelly Hendricks" initials="KH" userId="S::khendricks@theisn.org::838f0aa6-467f-4fe8-8424-e7e6066b4906" providerId="AD"/>
  <p188:author id="{FF40DD10-DC74-3A52-B7CE-A4DA15A4D993}" name="Catherine  DE TIEGE" initials="CT" userId="S::cdetiege@theisn.org::a5f79d23-52a3-47f9-bc8a-80830764c46d" providerId="AD"/>
  <p188:author id="{30532219-6B1E-96B5-A92E-9B125D2D6938}" name="Sandrine Damster" initials="SD" userId="S::sdamster@Theisn.org::fd8099e7-6a31-40dd-a586-fa857c90cfac" providerId="AD"/>
  <p188:author id="{D429542C-4723-EE0C-E16F-86DC0A5E9397}" name="Sandrine Damster" initials="SD" userId="S::sdamster@theisn.org::fd8099e7-6a31-40dd-a586-fa857c90cfac" providerId="AD"/>
  <p188:author id="{BE032F7A-160C-D642-39FE-2AD75B8D1BCF}" name="Marie MICHAEL" initials="MM" userId="S::mmichael@theisn.org::c3df2d3f-f9bc-4ccc-a5df-63fa3db782ce" providerId="AD"/>
  <p188:author id="{0AB715A8-6CFB-8A20-D413-1F12B2345E0B}" name="Monica MOORTHY" initials="MM" userId="S::mmoorthy@theisn.org::f2b06a11-eee9-4f78-84bc-46c2a0bffa08" providerId="AD"/>
  <p188:author id="{A31252AB-9D5A-BAB0-B7A7-4B9F714AA20E}" name="Fernanda Arce" initials="FA" userId="S::farce@theisn.org::e3861829-9069-4f3c-9601-7688aee3c21d" providerId="AD"/>
  <p188:author id="{B65B81AE-A6E5-3421-11CA-D02863804291}" name="Catherine  DE TIEGE" initials="CDT" userId="S::cdetiege@Theisn.org::a5f79d23-52a3-47f9-bc8a-80830764c46d" providerId="AD"/>
  <p188:author id="{03FA1CB6-54B7-9B5F-EB1B-808543048D17}" name="Joni Brown" initials="JB" userId="S::jbrown@theisn.org::3aed590d-4eb8-4ee3-b980-6a21c2bcd6ac" providerId="AD"/>
  <p188:author id="{53B2C7BE-456E-2746-400F-D29129774BC6}" name="Anne Hradsky" initials="AH" userId="S::ahradsky@theisn.org::d8903c8a-c625-4103-87f0-54a482da95df" providerId="AD"/>
  <p188:author id="{68AD27CB-462A-759D-2456-4600BA43381B}" name="Miriam Ravelo" initials="MR" userId="S::mravelo@theisn.org::75c236b9-77ed-4b47-b077-c3ca511024eb" providerId="AD"/>
  <p188:author id="{1E0376D2-016D-E437-C8D9-C63E808B3B63}" name="Angélique DE SMET" initials="AD" userId="S::adesmet@Theisn.org::22a03705-ab92-4453-bdae-49f2551e41f5" providerId="AD"/>
  <p188:author id="{3C449FE0-F239-DF84-3A36-71EF186BF734}" name="Federica De Giorgi" initials="FG" userId="S::fdegiorgi@theisn.org::6a6a375b-20e8-48b0-a90e-db9c27c2e72a" providerId="AD"/>
  <p188:author id="{F857F5E0-DFBC-C852-7FE8-963EA48DF0E3}" name="Edward Pramuk" initials="EP" userId="S::epramuk@theisn.org::3cbe4859-e7ae-45f7-99d5-68eea7f12fae" providerId="AD"/>
  <p188:author id="{291A49E5-324A-A504-6F5F-D26CAB654DDD}" name="Anh TRAN" initials="AT" userId="S::atran@Theisn.org::f0801369-d398-4873-9815-0ee69cd0685c" providerId="AD"/>
  <p188:author id="{38B7C6F2-D743-2CCD-78CA-C14476789933}" name="Silvia ARRUEBO" initials="SA" userId="S::sarruebo@Theisn.org::e9aba99f-2561-4cc4-9a75-fbf1b25c1b57" providerId="AD"/>
  <p188:author id="{744B5CF3-7C7A-504F-AB4F-4618ABD4C87B}" name="Julia Mackinlay" initials="JM" userId="S::jmackinlay@theisn.org::e5f61763-b5c0-4a16-98f5-9ec764974cc2" providerId="AD"/>
  <p188:author id="{5B26C1FD-F0EC-B5BA-C9BC-1DE7B175634D}" name="Sophie Dupuis" initials="SD" userId="S::sdupuis@theisn.org::823a732c-ef5f-415f-8758-2f20af8cf6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1D25"/>
    <a:srgbClr val="FFCD1D"/>
    <a:srgbClr val="E83C66"/>
    <a:srgbClr val="FE7055"/>
    <a:srgbClr val="5AB35E"/>
    <a:srgbClr val="6AC8EB"/>
    <a:srgbClr val="2F657C"/>
    <a:srgbClr val="0090FB"/>
    <a:srgbClr val="2A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40B39-D7BB-4499-8FA4-0922C8DBCA29}" v="1" dt="2023-10-24T14:21:0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ackinlay" userId="e5f61763-b5c0-4a16-98f5-9ec764974cc2" providerId="ADAL" clId="{E4240B39-D7BB-4499-8FA4-0922C8DBCA29}"/>
    <pc:docChg chg="addSld delSld modSld">
      <pc:chgData name="Julia Mackinlay" userId="e5f61763-b5c0-4a16-98f5-9ec764974cc2" providerId="ADAL" clId="{E4240B39-D7BB-4499-8FA4-0922C8DBCA29}" dt="2023-10-24T14:21:21.115" v="51" actId="47"/>
      <pc:docMkLst>
        <pc:docMk/>
      </pc:docMkLst>
      <pc:sldChg chg="del">
        <pc:chgData name="Julia Mackinlay" userId="e5f61763-b5c0-4a16-98f5-9ec764974cc2" providerId="ADAL" clId="{E4240B39-D7BB-4499-8FA4-0922C8DBCA29}" dt="2023-10-24T14:20:14.363" v="0" actId="47"/>
        <pc:sldMkLst>
          <pc:docMk/>
          <pc:sldMk cId="0" sldId="258"/>
        </pc:sldMkLst>
      </pc:sldChg>
      <pc:sldChg chg="del">
        <pc:chgData name="Julia Mackinlay" userId="e5f61763-b5c0-4a16-98f5-9ec764974cc2" providerId="ADAL" clId="{E4240B39-D7BB-4499-8FA4-0922C8DBCA29}" dt="2023-10-24T14:20:23.718" v="29" actId="47"/>
        <pc:sldMkLst>
          <pc:docMk/>
          <pc:sldMk cId="0" sldId="262"/>
        </pc:sldMkLst>
      </pc:sldChg>
      <pc:sldChg chg="del">
        <pc:chgData name="Julia Mackinlay" userId="e5f61763-b5c0-4a16-98f5-9ec764974cc2" providerId="ADAL" clId="{E4240B39-D7BB-4499-8FA4-0922C8DBCA29}" dt="2023-10-24T14:20:36.867" v="44" actId="47"/>
        <pc:sldMkLst>
          <pc:docMk/>
          <pc:sldMk cId="0" sldId="265"/>
        </pc:sldMkLst>
      </pc:sldChg>
      <pc:sldChg chg="del">
        <pc:chgData name="Julia Mackinlay" userId="e5f61763-b5c0-4a16-98f5-9ec764974cc2" providerId="ADAL" clId="{E4240B39-D7BB-4499-8FA4-0922C8DBCA29}" dt="2023-10-24T14:20:39.505" v="48" actId="47"/>
        <pc:sldMkLst>
          <pc:docMk/>
          <pc:sldMk cId="0" sldId="274"/>
        </pc:sldMkLst>
      </pc:sldChg>
      <pc:sldChg chg="del">
        <pc:chgData name="Julia Mackinlay" userId="e5f61763-b5c0-4a16-98f5-9ec764974cc2" providerId="ADAL" clId="{E4240B39-D7BB-4499-8FA4-0922C8DBCA29}" dt="2023-10-24T14:20:34.175" v="38" actId="47"/>
        <pc:sldMkLst>
          <pc:docMk/>
          <pc:sldMk cId="0" sldId="278"/>
        </pc:sldMkLst>
      </pc:sldChg>
      <pc:sldChg chg="del">
        <pc:chgData name="Julia Mackinlay" userId="e5f61763-b5c0-4a16-98f5-9ec764974cc2" providerId="ADAL" clId="{E4240B39-D7BB-4499-8FA4-0922C8DBCA29}" dt="2023-10-24T14:20:18.031" v="10" actId="47"/>
        <pc:sldMkLst>
          <pc:docMk/>
          <pc:sldMk cId="0" sldId="281"/>
        </pc:sldMkLst>
      </pc:sldChg>
      <pc:sldChg chg="del">
        <pc:chgData name="Julia Mackinlay" userId="e5f61763-b5c0-4a16-98f5-9ec764974cc2" providerId="ADAL" clId="{E4240B39-D7BB-4499-8FA4-0922C8DBCA29}" dt="2023-10-24T14:20:35.378" v="41" actId="47"/>
        <pc:sldMkLst>
          <pc:docMk/>
          <pc:sldMk cId="0" sldId="298"/>
        </pc:sldMkLst>
      </pc:sldChg>
      <pc:sldChg chg="del">
        <pc:chgData name="Julia Mackinlay" userId="e5f61763-b5c0-4a16-98f5-9ec764974cc2" providerId="ADAL" clId="{E4240B39-D7BB-4499-8FA4-0922C8DBCA29}" dt="2023-10-24T14:20:32.441" v="32" actId="47"/>
        <pc:sldMkLst>
          <pc:docMk/>
          <pc:sldMk cId="0" sldId="302"/>
        </pc:sldMkLst>
      </pc:sldChg>
      <pc:sldChg chg="del">
        <pc:chgData name="Julia Mackinlay" userId="e5f61763-b5c0-4a16-98f5-9ec764974cc2" providerId="ADAL" clId="{E4240B39-D7BB-4499-8FA4-0922C8DBCA29}" dt="2023-10-24T14:20:36.353" v="43" actId="47"/>
        <pc:sldMkLst>
          <pc:docMk/>
          <pc:sldMk cId="0" sldId="306"/>
        </pc:sldMkLst>
      </pc:sldChg>
      <pc:sldChg chg="del">
        <pc:chgData name="Julia Mackinlay" userId="e5f61763-b5c0-4a16-98f5-9ec764974cc2" providerId="ADAL" clId="{E4240B39-D7BB-4499-8FA4-0922C8DBCA29}" dt="2023-10-24T14:20:33.117" v="35" actId="47"/>
        <pc:sldMkLst>
          <pc:docMk/>
          <pc:sldMk cId="0" sldId="321"/>
        </pc:sldMkLst>
      </pc:sldChg>
      <pc:sldChg chg="del">
        <pc:chgData name="Julia Mackinlay" userId="e5f61763-b5c0-4a16-98f5-9ec764974cc2" providerId="ADAL" clId="{E4240B39-D7BB-4499-8FA4-0922C8DBCA29}" dt="2023-10-24T14:20:32.791" v="34" actId="47"/>
        <pc:sldMkLst>
          <pc:docMk/>
          <pc:sldMk cId="0" sldId="340"/>
        </pc:sldMkLst>
      </pc:sldChg>
      <pc:sldChg chg="del">
        <pc:chgData name="Julia Mackinlay" userId="e5f61763-b5c0-4a16-98f5-9ec764974cc2" providerId="ADAL" clId="{E4240B39-D7BB-4499-8FA4-0922C8DBCA29}" dt="2023-10-24T14:20:21.151" v="23" actId="47"/>
        <pc:sldMkLst>
          <pc:docMk/>
          <pc:sldMk cId="0" sldId="342"/>
        </pc:sldMkLst>
      </pc:sldChg>
      <pc:sldChg chg="del">
        <pc:chgData name="Julia Mackinlay" userId="e5f61763-b5c0-4a16-98f5-9ec764974cc2" providerId="ADAL" clId="{E4240B39-D7BB-4499-8FA4-0922C8DBCA29}" dt="2023-10-24T14:20:33.717" v="37" actId="47"/>
        <pc:sldMkLst>
          <pc:docMk/>
          <pc:sldMk cId="0" sldId="644"/>
        </pc:sldMkLst>
      </pc:sldChg>
      <pc:sldChg chg="del">
        <pc:chgData name="Julia Mackinlay" userId="e5f61763-b5c0-4a16-98f5-9ec764974cc2" providerId="ADAL" clId="{E4240B39-D7BB-4499-8FA4-0922C8DBCA29}" dt="2023-10-24T14:20:17.122" v="7" actId="47"/>
        <pc:sldMkLst>
          <pc:docMk/>
          <pc:sldMk cId="0" sldId="4199"/>
        </pc:sldMkLst>
      </pc:sldChg>
      <pc:sldChg chg="del">
        <pc:chgData name="Julia Mackinlay" userId="e5f61763-b5c0-4a16-98f5-9ec764974cc2" providerId="ADAL" clId="{E4240B39-D7BB-4499-8FA4-0922C8DBCA29}" dt="2023-10-24T14:20:18.379" v="12" actId="47"/>
        <pc:sldMkLst>
          <pc:docMk/>
          <pc:sldMk cId="0" sldId="4219"/>
        </pc:sldMkLst>
      </pc:sldChg>
      <pc:sldChg chg="del">
        <pc:chgData name="Julia Mackinlay" userId="e5f61763-b5c0-4a16-98f5-9ec764974cc2" providerId="ADAL" clId="{E4240B39-D7BB-4499-8FA4-0922C8DBCA29}" dt="2023-10-24T14:20:18.722" v="13" actId="47"/>
        <pc:sldMkLst>
          <pc:docMk/>
          <pc:sldMk cId="0" sldId="4220"/>
        </pc:sldMkLst>
      </pc:sldChg>
      <pc:sldChg chg="del">
        <pc:chgData name="Julia Mackinlay" userId="e5f61763-b5c0-4a16-98f5-9ec764974cc2" providerId="ADAL" clId="{E4240B39-D7BB-4499-8FA4-0922C8DBCA29}" dt="2023-10-24T14:20:18.762" v="14" actId="47"/>
        <pc:sldMkLst>
          <pc:docMk/>
          <pc:sldMk cId="0" sldId="4221"/>
        </pc:sldMkLst>
      </pc:sldChg>
      <pc:sldChg chg="del">
        <pc:chgData name="Julia Mackinlay" userId="e5f61763-b5c0-4a16-98f5-9ec764974cc2" providerId="ADAL" clId="{E4240B39-D7BB-4499-8FA4-0922C8DBCA29}" dt="2023-10-24T14:20:19.146" v="15" actId="47"/>
        <pc:sldMkLst>
          <pc:docMk/>
          <pc:sldMk cId="0" sldId="4223"/>
        </pc:sldMkLst>
      </pc:sldChg>
      <pc:sldChg chg="del">
        <pc:chgData name="Julia Mackinlay" userId="e5f61763-b5c0-4a16-98f5-9ec764974cc2" providerId="ADAL" clId="{E4240B39-D7BB-4499-8FA4-0922C8DBCA29}" dt="2023-10-24T14:20:19.384" v="16" actId="47"/>
        <pc:sldMkLst>
          <pc:docMk/>
          <pc:sldMk cId="0" sldId="4224"/>
        </pc:sldMkLst>
      </pc:sldChg>
      <pc:sldChg chg="del">
        <pc:chgData name="Julia Mackinlay" userId="e5f61763-b5c0-4a16-98f5-9ec764974cc2" providerId="ADAL" clId="{E4240B39-D7BB-4499-8FA4-0922C8DBCA29}" dt="2023-10-24T14:20:16.457" v="5" actId="47"/>
        <pc:sldMkLst>
          <pc:docMk/>
          <pc:sldMk cId="0" sldId="4230"/>
        </pc:sldMkLst>
      </pc:sldChg>
      <pc:sldChg chg="del">
        <pc:chgData name="Julia Mackinlay" userId="e5f61763-b5c0-4a16-98f5-9ec764974cc2" providerId="ADAL" clId="{E4240B39-D7BB-4499-8FA4-0922C8DBCA29}" dt="2023-10-24T14:20:20.429" v="20" actId="47"/>
        <pc:sldMkLst>
          <pc:docMk/>
          <pc:sldMk cId="0" sldId="4235"/>
        </pc:sldMkLst>
      </pc:sldChg>
      <pc:sldChg chg="del">
        <pc:chgData name="Julia Mackinlay" userId="e5f61763-b5c0-4a16-98f5-9ec764974cc2" providerId="ADAL" clId="{E4240B39-D7BB-4499-8FA4-0922C8DBCA29}" dt="2023-10-24T14:20:19.701" v="17" actId="47"/>
        <pc:sldMkLst>
          <pc:docMk/>
          <pc:sldMk cId="0" sldId="4236"/>
        </pc:sldMkLst>
      </pc:sldChg>
      <pc:sldChg chg="del">
        <pc:chgData name="Julia Mackinlay" userId="e5f61763-b5c0-4a16-98f5-9ec764974cc2" providerId="ADAL" clId="{E4240B39-D7BB-4499-8FA4-0922C8DBCA29}" dt="2023-10-24T14:20:19.949" v="18" actId="47"/>
        <pc:sldMkLst>
          <pc:docMk/>
          <pc:sldMk cId="0" sldId="4237"/>
        </pc:sldMkLst>
      </pc:sldChg>
      <pc:sldChg chg="del">
        <pc:chgData name="Julia Mackinlay" userId="e5f61763-b5c0-4a16-98f5-9ec764974cc2" providerId="ADAL" clId="{E4240B39-D7BB-4499-8FA4-0922C8DBCA29}" dt="2023-10-24T14:20:18.114" v="11" actId="47"/>
        <pc:sldMkLst>
          <pc:docMk/>
          <pc:sldMk cId="0" sldId="4305"/>
        </pc:sldMkLst>
      </pc:sldChg>
      <pc:sldChg chg="del">
        <pc:chgData name="Julia Mackinlay" userId="e5f61763-b5c0-4a16-98f5-9ec764974cc2" providerId="ADAL" clId="{E4240B39-D7BB-4499-8FA4-0922C8DBCA29}" dt="2023-10-24T14:20:20.182" v="19" actId="47"/>
        <pc:sldMkLst>
          <pc:docMk/>
          <pc:sldMk cId="0" sldId="4306"/>
        </pc:sldMkLst>
      </pc:sldChg>
      <pc:sldChg chg="del">
        <pc:chgData name="Julia Mackinlay" userId="e5f61763-b5c0-4a16-98f5-9ec764974cc2" providerId="ADAL" clId="{E4240B39-D7BB-4499-8FA4-0922C8DBCA29}" dt="2023-10-24T14:20:17.876" v="9" actId="47"/>
        <pc:sldMkLst>
          <pc:docMk/>
          <pc:sldMk cId="0" sldId="4308"/>
        </pc:sldMkLst>
      </pc:sldChg>
      <pc:sldChg chg="del">
        <pc:chgData name="Julia Mackinlay" userId="e5f61763-b5c0-4a16-98f5-9ec764974cc2" providerId="ADAL" clId="{E4240B39-D7BB-4499-8FA4-0922C8DBCA29}" dt="2023-10-24T14:20:37.508" v="45" actId="47"/>
        <pc:sldMkLst>
          <pc:docMk/>
          <pc:sldMk cId="0" sldId="4313"/>
        </pc:sldMkLst>
      </pc:sldChg>
      <pc:sldChg chg="del">
        <pc:chgData name="Julia Mackinlay" userId="e5f61763-b5c0-4a16-98f5-9ec764974cc2" providerId="ADAL" clId="{E4240B39-D7BB-4499-8FA4-0922C8DBCA29}" dt="2023-10-24T14:20:15.855" v="3" actId="47"/>
        <pc:sldMkLst>
          <pc:docMk/>
          <pc:sldMk cId="0" sldId="4315"/>
        </pc:sldMkLst>
      </pc:sldChg>
      <pc:sldChg chg="del">
        <pc:chgData name="Julia Mackinlay" userId="e5f61763-b5c0-4a16-98f5-9ec764974cc2" providerId="ADAL" clId="{E4240B39-D7BB-4499-8FA4-0922C8DBCA29}" dt="2023-10-24T14:20:15.821" v="2" actId="47"/>
        <pc:sldMkLst>
          <pc:docMk/>
          <pc:sldMk cId="0" sldId="4316"/>
        </pc:sldMkLst>
      </pc:sldChg>
      <pc:sldChg chg="del">
        <pc:chgData name="Julia Mackinlay" userId="e5f61763-b5c0-4a16-98f5-9ec764974cc2" providerId="ADAL" clId="{E4240B39-D7BB-4499-8FA4-0922C8DBCA29}" dt="2023-10-24T14:20:15.357" v="1" actId="47"/>
        <pc:sldMkLst>
          <pc:docMk/>
          <pc:sldMk cId="0" sldId="4317"/>
        </pc:sldMkLst>
      </pc:sldChg>
      <pc:sldChg chg="del">
        <pc:chgData name="Julia Mackinlay" userId="e5f61763-b5c0-4a16-98f5-9ec764974cc2" providerId="ADAL" clId="{E4240B39-D7BB-4499-8FA4-0922C8DBCA29}" dt="2023-10-24T14:20:21.431" v="24" actId="47"/>
        <pc:sldMkLst>
          <pc:docMk/>
          <pc:sldMk cId="0" sldId="4319"/>
        </pc:sldMkLst>
      </pc:sldChg>
      <pc:sldChg chg="del">
        <pc:chgData name="Julia Mackinlay" userId="e5f61763-b5c0-4a16-98f5-9ec764974cc2" providerId="ADAL" clId="{E4240B39-D7BB-4499-8FA4-0922C8DBCA29}" dt="2023-10-24T14:20:21.652" v="25" actId="47"/>
        <pc:sldMkLst>
          <pc:docMk/>
          <pc:sldMk cId="0" sldId="4320"/>
        </pc:sldMkLst>
      </pc:sldChg>
      <pc:sldChg chg="del">
        <pc:chgData name="Julia Mackinlay" userId="e5f61763-b5c0-4a16-98f5-9ec764974cc2" providerId="ADAL" clId="{E4240B39-D7BB-4499-8FA4-0922C8DBCA29}" dt="2023-10-24T14:20:22.146" v="27" actId="47"/>
        <pc:sldMkLst>
          <pc:docMk/>
          <pc:sldMk cId="0" sldId="4321"/>
        </pc:sldMkLst>
      </pc:sldChg>
      <pc:sldChg chg="del">
        <pc:chgData name="Julia Mackinlay" userId="e5f61763-b5c0-4a16-98f5-9ec764974cc2" providerId="ADAL" clId="{E4240B39-D7BB-4499-8FA4-0922C8DBCA29}" dt="2023-10-24T14:20:23.021" v="28" actId="47"/>
        <pc:sldMkLst>
          <pc:docMk/>
          <pc:sldMk cId="0" sldId="4322"/>
        </pc:sldMkLst>
      </pc:sldChg>
      <pc:sldChg chg="del">
        <pc:chgData name="Julia Mackinlay" userId="e5f61763-b5c0-4a16-98f5-9ec764974cc2" providerId="ADAL" clId="{E4240B39-D7BB-4499-8FA4-0922C8DBCA29}" dt="2023-10-24T14:20:21.923" v="26" actId="47"/>
        <pc:sldMkLst>
          <pc:docMk/>
          <pc:sldMk cId="3232606334" sldId="4324"/>
        </pc:sldMkLst>
      </pc:sldChg>
      <pc:sldChg chg="del">
        <pc:chgData name="Julia Mackinlay" userId="e5f61763-b5c0-4a16-98f5-9ec764974cc2" providerId="ADAL" clId="{E4240B39-D7BB-4499-8FA4-0922C8DBCA29}" dt="2023-10-24T14:20:20.882" v="22" actId="47"/>
        <pc:sldMkLst>
          <pc:docMk/>
          <pc:sldMk cId="0" sldId="4326"/>
        </pc:sldMkLst>
      </pc:sldChg>
      <pc:sldChg chg="del">
        <pc:chgData name="Julia Mackinlay" userId="e5f61763-b5c0-4a16-98f5-9ec764974cc2" providerId="ADAL" clId="{E4240B39-D7BB-4499-8FA4-0922C8DBCA29}" dt="2023-10-24T14:20:17.556" v="8" actId="47"/>
        <pc:sldMkLst>
          <pc:docMk/>
          <pc:sldMk cId="3590788294" sldId="4329"/>
        </pc:sldMkLst>
      </pc:sldChg>
      <pc:sldChg chg="del">
        <pc:chgData name="Julia Mackinlay" userId="e5f61763-b5c0-4a16-98f5-9ec764974cc2" providerId="ADAL" clId="{E4240B39-D7BB-4499-8FA4-0922C8DBCA29}" dt="2023-10-24T14:20:20.666" v="21" actId="47"/>
        <pc:sldMkLst>
          <pc:docMk/>
          <pc:sldMk cId="1872679050" sldId="4332"/>
        </pc:sldMkLst>
      </pc:sldChg>
      <pc:sldChg chg="del">
        <pc:chgData name="Julia Mackinlay" userId="e5f61763-b5c0-4a16-98f5-9ec764974cc2" providerId="ADAL" clId="{E4240B39-D7BB-4499-8FA4-0922C8DBCA29}" dt="2023-10-24T14:20:16.742" v="6" actId="47"/>
        <pc:sldMkLst>
          <pc:docMk/>
          <pc:sldMk cId="3019998473" sldId="4334"/>
        </pc:sldMkLst>
      </pc:sldChg>
      <pc:sldChg chg="del">
        <pc:chgData name="Julia Mackinlay" userId="e5f61763-b5c0-4a16-98f5-9ec764974cc2" providerId="ADAL" clId="{E4240B39-D7BB-4499-8FA4-0922C8DBCA29}" dt="2023-10-24T14:20:31.901" v="31" actId="47"/>
        <pc:sldMkLst>
          <pc:docMk/>
          <pc:sldMk cId="2869859275" sldId="4336"/>
        </pc:sldMkLst>
      </pc:sldChg>
      <pc:sldChg chg="del">
        <pc:chgData name="Julia Mackinlay" userId="e5f61763-b5c0-4a16-98f5-9ec764974cc2" providerId="ADAL" clId="{E4240B39-D7BB-4499-8FA4-0922C8DBCA29}" dt="2023-10-24T14:20:32.583" v="33" actId="47"/>
        <pc:sldMkLst>
          <pc:docMk/>
          <pc:sldMk cId="2986590188" sldId="4337"/>
        </pc:sldMkLst>
      </pc:sldChg>
      <pc:sldChg chg="del">
        <pc:chgData name="Julia Mackinlay" userId="e5f61763-b5c0-4a16-98f5-9ec764974cc2" providerId="ADAL" clId="{E4240B39-D7BB-4499-8FA4-0922C8DBCA29}" dt="2023-10-24T14:20:35.878" v="42" actId="47"/>
        <pc:sldMkLst>
          <pc:docMk/>
          <pc:sldMk cId="2160535848" sldId="4339"/>
        </pc:sldMkLst>
      </pc:sldChg>
      <pc:sldChg chg="del">
        <pc:chgData name="Julia Mackinlay" userId="e5f61763-b5c0-4a16-98f5-9ec764974cc2" providerId="ADAL" clId="{E4240B39-D7BB-4499-8FA4-0922C8DBCA29}" dt="2023-10-24T14:20:24.521" v="30" actId="47"/>
        <pc:sldMkLst>
          <pc:docMk/>
          <pc:sldMk cId="172181650" sldId="4340"/>
        </pc:sldMkLst>
      </pc:sldChg>
      <pc:sldChg chg="del">
        <pc:chgData name="Julia Mackinlay" userId="e5f61763-b5c0-4a16-98f5-9ec764974cc2" providerId="ADAL" clId="{E4240B39-D7BB-4499-8FA4-0922C8DBCA29}" dt="2023-10-24T14:20:38.041" v="46" actId="47"/>
        <pc:sldMkLst>
          <pc:docMk/>
          <pc:sldMk cId="275144588" sldId="4342"/>
        </pc:sldMkLst>
      </pc:sldChg>
      <pc:sldChg chg="del">
        <pc:chgData name="Julia Mackinlay" userId="e5f61763-b5c0-4a16-98f5-9ec764974cc2" providerId="ADAL" clId="{E4240B39-D7BB-4499-8FA4-0922C8DBCA29}" dt="2023-10-24T14:20:38.544" v="47" actId="47"/>
        <pc:sldMkLst>
          <pc:docMk/>
          <pc:sldMk cId="240969949" sldId="4344"/>
        </pc:sldMkLst>
      </pc:sldChg>
      <pc:sldChg chg="del">
        <pc:chgData name="Julia Mackinlay" userId="e5f61763-b5c0-4a16-98f5-9ec764974cc2" providerId="ADAL" clId="{E4240B39-D7BB-4499-8FA4-0922C8DBCA29}" dt="2023-10-24T14:20:33.434" v="36" actId="47"/>
        <pc:sldMkLst>
          <pc:docMk/>
          <pc:sldMk cId="2887845716" sldId="4345"/>
        </pc:sldMkLst>
      </pc:sldChg>
      <pc:sldChg chg="del">
        <pc:chgData name="Julia Mackinlay" userId="e5f61763-b5c0-4a16-98f5-9ec764974cc2" providerId="ADAL" clId="{E4240B39-D7BB-4499-8FA4-0922C8DBCA29}" dt="2023-10-24T14:21:21.115" v="51" actId="47"/>
        <pc:sldMkLst>
          <pc:docMk/>
          <pc:sldMk cId="1483911313" sldId="4348"/>
        </pc:sldMkLst>
      </pc:sldChg>
      <pc:sldChg chg="del">
        <pc:chgData name="Julia Mackinlay" userId="e5f61763-b5c0-4a16-98f5-9ec764974cc2" providerId="ADAL" clId="{E4240B39-D7BB-4499-8FA4-0922C8DBCA29}" dt="2023-10-24T14:20:16.090" v="4" actId="47"/>
        <pc:sldMkLst>
          <pc:docMk/>
          <pc:sldMk cId="115686001" sldId="4349"/>
        </pc:sldMkLst>
      </pc:sldChg>
      <pc:sldChg chg="del">
        <pc:chgData name="Julia Mackinlay" userId="e5f61763-b5c0-4a16-98f5-9ec764974cc2" providerId="ADAL" clId="{E4240B39-D7BB-4499-8FA4-0922C8DBCA29}" dt="2023-10-24T14:20:35.056" v="40" actId="47"/>
        <pc:sldMkLst>
          <pc:docMk/>
          <pc:sldMk cId="2081260091" sldId="4350"/>
        </pc:sldMkLst>
      </pc:sldChg>
      <pc:sldChg chg="del">
        <pc:chgData name="Julia Mackinlay" userId="e5f61763-b5c0-4a16-98f5-9ec764974cc2" providerId="ADAL" clId="{E4240B39-D7BB-4499-8FA4-0922C8DBCA29}" dt="2023-10-24T14:20:34.313" v="39" actId="47"/>
        <pc:sldMkLst>
          <pc:docMk/>
          <pc:sldMk cId="1665956845" sldId="4351"/>
        </pc:sldMkLst>
      </pc:sldChg>
      <pc:sldChg chg="add mod modShow">
        <pc:chgData name="Julia Mackinlay" userId="e5f61763-b5c0-4a16-98f5-9ec764974cc2" providerId="ADAL" clId="{E4240B39-D7BB-4499-8FA4-0922C8DBCA29}" dt="2023-10-24T14:21:17.566" v="50" actId="729"/>
        <pc:sldMkLst>
          <pc:docMk/>
          <pc:sldMk cId="569868400" sldId="4352"/>
        </pc:sldMkLst>
      </pc:sldChg>
      <pc:sldMasterChg chg="delSldLayout">
        <pc:chgData name="Julia Mackinlay" userId="e5f61763-b5c0-4a16-98f5-9ec764974cc2" providerId="ADAL" clId="{E4240B39-D7BB-4499-8FA4-0922C8DBCA29}" dt="2023-10-24T14:20:22.146" v="27" actId="47"/>
        <pc:sldMasterMkLst>
          <pc:docMk/>
          <pc:sldMasterMk cId="1712775560" sldId="2147483699"/>
        </pc:sldMasterMkLst>
        <pc:sldLayoutChg chg="del">
          <pc:chgData name="Julia Mackinlay" userId="e5f61763-b5c0-4a16-98f5-9ec764974cc2" providerId="ADAL" clId="{E4240B39-D7BB-4499-8FA4-0922C8DBCA29}" dt="2023-10-24T14:20:22.146" v="27" actId="47"/>
          <pc:sldLayoutMkLst>
            <pc:docMk/>
            <pc:sldMasterMk cId="1712775560" sldId="2147483699"/>
            <pc:sldLayoutMk cId="2450474121" sldId="214748372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D0B3B-FFE8-A849-82BA-C2EDAEF5FE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50754-BDBA-A847-9CEE-DAFD42C7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8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definitely need another slide on WCN’24 with deadlines and showing link to promo materials </a:t>
            </a:r>
            <a:r>
              <a:rPr lang="en-US" err="1"/>
              <a:t>etc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50754-BDBA-A847-9CEE-DAFD42C799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64945A-7F90-C442-AC3D-8CC924B08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25ACD-15F3-7240-9496-BE2F3955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0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12D0-EF4F-EB43-B831-774C9AA0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594D9-FC6F-2F41-9A3B-638F98A77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1CE9F-243C-0F41-A07B-C4AA728FB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E88FCB2-6FC5-CCD1-C0D1-CF425F9B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252AF4-4272-41C2-BF24-40C55A2BC5C5}" type="datetime6">
              <a:rPr lang="en-GB" smtClean="0"/>
              <a:t>October 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2A7429-4F78-FF6B-3D83-930E51E21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553F8D-20B1-DB2F-B5D5-9706FAF2A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77F4-3249-A242-A6EF-2DCBAEDA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8DE9F-9975-0C4A-B5BC-23DA21C4D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2" descr="Icon&#10;&#10;Description automatically generated">
            <a:extLst>
              <a:ext uri="{FF2B5EF4-FFF2-40B4-BE49-F238E27FC236}">
                <a16:creationId xmlns:a16="http://schemas.microsoft.com/office/drawing/2014/main" id="{6FAA551F-EFB8-084D-2D81-48CC80A441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" y="516657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C9B40E7-3D8A-978C-26E2-144C9821D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B28CF8-3F55-44A9-A7AC-EC3C348F76E9}" type="datetime6">
              <a:rPr lang="en-GB" smtClean="0"/>
              <a:t>October 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17623A6-C372-92E2-6780-1727ECA18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776E5A-6BED-F569-2250-18EAE961A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7DCE4-10BC-AA4A-9919-42A818349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3566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66AF0-FEBE-E242-AEB4-85760EE2B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535612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02FB70-7BDD-D4B7-95F8-436016D6C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7E1C45-782B-4BBF-A3FD-7D948640B51E}" type="datetime6">
              <a:rPr lang="en-GB" smtClean="0"/>
              <a:t>October 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841F5F-785F-C63D-8E6C-C09217216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4552222-9203-AC6E-A2FA-836ED7BFE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96A6F3-EBCA-0048-B171-E052BBA9D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96A6F3-EBCA-0048-B171-E052BBA9D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862C-25E3-A94A-A9C0-9579E473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7345"/>
            <a:ext cx="9144000" cy="1600033"/>
          </a:xfrm>
        </p:spPr>
        <p:txBody>
          <a:bodyPr anchor="b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CE3BF-2E49-6F46-A5E3-0BDB6B3F6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950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A1470-FF5E-5449-9569-3EB768C09BA7}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322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E0F0C19-A67D-AE18-AE09-8CBEF6838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56F7A9-A76D-4D70-968A-800C6C944AAE}" type="datetime6">
              <a:rPr lang="en-GB" smtClean="0"/>
              <a:t>October 23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FCBD383-87E2-5B00-C6E1-49EA16CA2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C18F28-AE9D-B876-65E4-AC1F767F1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0689-2C05-6D4C-86D9-8BFB1AC9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9933-4D1A-9E49-8ED1-278A60434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2" descr="Icon&#10;&#10;Description automatically generated">
            <a:extLst>
              <a:ext uri="{FF2B5EF4-FFF2-40B4-BE49-F238E27FC236}">
                <a16:creationId xmlns:a16="http://schemas.microsoft.com/office/drawing/2014/main" id="{2EE61319-E2F4-CD8C-0648-7ED1BD461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" y="516657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F1F537-DD48-5BCB-BFE4-8495E5A73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6CE42F-D3C6-4603-854D-457887411626}" type="datetime6">
              <a:rPr lang="en-GB" smtClean="0"/>
              <a:t>October 23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8FE6374-972E-DB9B-F3D4-9BE4C6FB1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A5A871-B9FB-5400-3E1E-00C1143CB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B17C98-8CCB-42A9-F372-50300F02F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90998" y="661394"/>
            <a:ext cx="5630453" cy="5510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69A1EE-DE47-F6C5-E548-3F2B46DEE641}"/>
              </a:ext>
            </a:extLst>
          </p:cNvPr>
          <p:cNvSpPr/>
          <p:nvPr userDrawn="1"/>
        </p:nvSpPr>
        <p:spPr>
          <a:xfrm>
            <a:off x="890998" y="346509"/>
            <a:ext cx="6978316" cy="58256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2000"/>
                </a:schemeClr>
              </a:gs>
              <a:gs pos="100000">
                <a:schemeClr val="bg1">
                  <a:alpha val="78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8FDF2-99A0-9F47-B9AE-0C8EACBF0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61512"/>
            <a:ext cx="10515600" cy="2040939"/>
          </a:xfrm>
        </p:spPr>
        <p:txBody>
          <a:bodyPr anchor="ctr">
            <a:normAutofit/>
          </a:bodyPr>
          <a:lstStyle>
            <a:lvl1pPr>
              <a:defRPr sz="44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D17EE-D368-2245-8D2E-07669F34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02451"/>
            <a:ext cx="10515600" cy="23380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5E1FCD9-EE3E-AA89-123F-B550C66C5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8A958-B972-468E-860F-50D2F0C67BD5}" type="datetime6">
              <a:rPr lang="en-GB" smtClean="0"/>
              <a:t>October 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C2E5534-6359-29E1-F123-A8760ABB6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2D5A865-84BF-3EAB-8870-0FF35D583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93BE-325D-E14D-813D-AE516F1F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46A54-4882-2449-856A-9B6AED009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4450"/>
            <a:ext cx="5181600" cy="4862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20D6B-87CC-9C48-9835-160710B0D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4450"/>
            <a:ext cx="5181600" cy="4862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2" descr="Icon&#10;&#10;Description automatically generated">
            <a:extLst>
              <a:ext uri="{FF2B5EF4-FFF2-40B4-BE49-F238E27FC236}">
                <a16:creationId xmlns:a16="http://schemas.microsoft.com/office/drawing/2014/main" id="{A6DE410A-EAC7-9847-14D0-3A1CB327AA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" y="516657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232C3DD-FB56-8D90-3D5A-66397FCB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94ED14-46F9-4B73-BD04-4AA16440EE66}" type="datetime6">
              <a:rPr lang="en-GB" smtClean="0"/>
              <a:t>October 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A10159B-E6D9-3D2F-0FB3-FE772185B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E62645-2713-3D90-2F3D-6155C291D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F1F4-37DC-AA4C-A284-9F2A45F5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3375"/>
            <a:ext cx="10515600" cy="5357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4A04-A82A-3C47-A8D4-210C894276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27512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C9A13-3E54-2F44-A228-96CE3265A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9034"/>
            <a:ext cx="5157787" cy="40906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A7075-FDF8-CE48-AD21-32B56607B2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7512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0909B-DB9C-D04B-8A24-13A1F0873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9034"/>
            <a:ext cx="5183188" cy="40906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2" descr="Icon&#10;&#10;Description automatically generated">
            <a:extLst>
              <a:ext uri="{FF2B5EF4-FFF2-40B4-BE49-F238E27FC236}">
                <a16:creationId xmlns:a16="http://schemas.microsoft.com/office/drawing/2014/main" id="{291A7AA7-80DB-607C-1B3C-781A158B7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" y="516657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2F792C6-A383-49F9-44E4-98A49AC6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1245A4-A77D-4659-B0F2-CFD1DBA7CAC8}" type="datetime6">
              <a:rPr lang="en-GB" smtClean="0"/>
              <a:t>October 23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1BCBFC-F417-3157-D247-B829FB2C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B83C320-1E59-C71D-092D-AE15E765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B361-AD61-2545-AE46-AD1E1406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12" descr="Icon&#10;&#10;Description automatically generated">
            <a:extLst>
              <a:ext uri="{FF2B5EF4-FFF2-40B4-BE49-F238E27FC236}">
                <a16:creationId xmlns:a16="http://schemas.microsoft.com/office/drawing/2014/main" id="{932EE3BB-4F59-9DAA-0722-82971D623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" y="516657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1F4866-AA29-54F5-A782-216D30E39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7C3863-118F-4EC7-8639-8A559353693D}" type="datetime6">
              <a:rPr lang="en-GB" smtClean="0"/>
              <a:t>October 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C52142-7BC7-ACF9-DBF7-64F4610FD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7E7431-C9B7-81CA-EEBA-8DE9FC467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CN'24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B361-AD61-2545-AE46-AD1E1406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60" y="357725"/>
            <a:ext cx="6881151" cy="65087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12" descr="Icon&#10;&#10;Description automatically generated">
            <a:extLst>
              <a:ext uri="{FF2B5EF4-FFF2-40B4-BE49-F238E27FC236}">
                <a16:creationId xmlns:a16="http://schemas.microsoft.com/office/drawing/2014/main" id="{932EE3BB-4F59-9DAA-0722-82971D623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" y="516657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1F4866-AA29-54F5-A782-216D30E39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7C3863-118F-4EC7-8639-8A559353693D}" type="datetime6">
              <a:rPr lang="en-GB" smtClean="0"/>
              <a:t>October 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C52142-7BC7-ACF9-DBF7-64F4610FD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7E7431-C9B7-81CA-EEBA-8DE9FC467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69FAE-C38A-95FA-8C91-191879C78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1" y="1084418"/>
            <a:ext cx="12189738" cy="5505907"/>
          </a:xfrm>
          <a:prstGeom prst="rect">
            <a:avLst/>
          </a:prstGeom>
        </p:spPr>
      </p:pic>
      <p:pic>
        <p:nvPicPr>
          <p:cNvPr id="5" name="Picture 4" descr="A black sign with red and blue text&#10;&#10;Description automatically generated">
            <a:extLst>
              <a:ext uri="{FF2B5EF4-FFF2-40B4-BE49-F238E27FC236}">
                <a16:creationId xmlns:a16="http://schemas.microsoft.com/office/drawing/2014/main" id="{7A4701FA-4B47-ED5E-AD36-7CFDF89774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278786"/>
            <a:ext cx="1439989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7E88-CE29-4646-948E-2E97059B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4BAE-2E02-D549-910E-7BE4806B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10A4F-F993-6A4A-87AE-60BF89CB2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7BC5D59-2020-9DB2-6EC8-FF87A1F1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D8A40B-559C-4684-A93C-028E4F2960E6}" type="datetime6">
              <a:rPr lang="en-GB" smtClean="0"/>
              <a:t>October 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BF2E7E-F48C-050D-88C4-B961ED38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391513-8274-97EE-BAF1-8817F773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38F900-60C4-CA41-9EBC-37AB0865B1C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-2388" y="5208663"/>
            <a:ext cx="952500" cy="1625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CA33A-382A-4F4F-85C7-86E7ED1D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357725"/>
            <a:ext cx="8471087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47A43-0D83-664E-AAA7-E5B127155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4" y="1256488"/>
            <a:ext cx="10582276" cy="492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50BB7-1F3C-0A46-8565-36DCDDEB9160}"/>
              </a:ext>
            </a:extLst>
          </p:cNvPr>
          <p:cNvSpPr/>
          <p:nvPr userDrawn="1"/>
        </p:nvSpPr>
        <p:spPr>
          <a:xfrm>
            <a:off x="-2388" y="6604000"/>
            <a:ext cx="12192000" cy="254000"/>
          </a:xfrm>
          <a:prstGeom prst="rect">
            <a:avLst/>
          </a:prstGeom>
          <a:solidFill>
            <a:srgbClr val="322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DDFCE-0B71-9145-86C7-203EE8A19FB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263406">
            <a:off x="8197678" y="3895326"/>
            <a:ext cx="309949" cy="4995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B74BE-11AE-C34C-AAC4-7E8E3341835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 rot="1079533" flipH="1">
            <a:off x="8595863" y="4165282"/>
            <a:ext cx="309949" cy="4995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642FF0-4CD6-7943-A85F-576E1B8AA1C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263406">
            <a:off x="1534053" y="2740259"/>
            <a:ext cx="309949" cy="499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7952C4-1E67-3D49-950F-BDBDD651529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1079533" flipH="1">
            <a:off x="1932237" y="3025680"/>
            <a:ext cx="309949" cy="4995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E64A2B-BED2-104A-8CB5-E67A478C92C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263406">
            <a:off x="2549374" y="4694214"/>
            <a:ext cx="309949" cy="4995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A2D21C-D1BA-B840-B8FC-5452576BED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 rot="263406">
            <a:off x="10974280" y="5559168"/>
            <a:ext cx="309949" cy="4995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70359A-364A-8743-AEC0-D1DB43B60D3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263406">
            <a:off x="4798345" y="3799596"/>
            <a:ext cx="309949" cy="4995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785210-891C-D94B-B68C-220015FC66D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1079533" flipH="1">
            <a:off x="5196529" y="4085017"/>
            <a:ext cx="309949" cy="49953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E6BBC25-2CB9-F442-8AE3-77FE7FA1B197}"/>
              </a:ext>
            </a:extLst>
          </p:cNvPr>
          <p:cNvCxnSpPr/>
          <p:nvPr userDrawn="1"/>
        </p:nvCxnSpPr>
        <p:spPr>
          <a:xfrm>
            <a:off x="0" y="6593419"/>
            <a:ext cx="12192000" cy="0"/>
          </a:xfrm>
          <a:prstGeom prst="line">
            <a:avLst/>
          </a:prstGeom>
          <a:ln w="9525">
            <a:solidFill>
              <a:srgbClr val="FE7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C3697E06-88A4-884E-88AE-1CB978BB31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 rot="263406">
            <a:off x="1464438" y="3932007"/>
            <a:ext cx="309949" cy="4995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D8CD48-3435-2640-8F49-ADA674070B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 rot="1079533" flipH="1">
            <a:off x="1862622" y="4217428"/>
            <a:ext cx="309949" cy="4995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D75DE4-00D3-E446-A4FA-570BCA9E367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 rot="263406">
            <a:off x="9782360" y="1974668"/>
            <a:ext cx="309949" cy="4995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7716300-26B5-9044-929D-375EEA3B5D3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 rot="1079533" flipH="1">
            <a:off x="10180544" y="2260089"/>
            <a:ext cx="309949" cy="499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247C6E-492D-704A-BAC6-453CCEDB9FC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23835" y="184854"/>
            <a:ext cx="1863560" cy="1015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2C6476-1434-4D46-AB0A-E09BFE919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19120"/>
          <a:stretch/>
        </p:blipFill>
        <p:spPr>
          <a:xfrm>
            <a:off x="11709230" y="1413686"/>
            <a:ext cx="482770" cy="22352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38B0622-83DB-B217-0B3A-083674A61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BC9285-B125-4542-A89E-CECF979C48A5}" type="datetime6">
              <a:rPr lang="en-GB" smtClean="0"/>
              <a:t>October 23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8BD5CF2-357A-03CB-2F7E-E2D6C306F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International Society of Nephrology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13D9505-5CE7-9758-6E2F-85E18B04D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CEFBC-9863-BD47-BA2B-008170C23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40" r:id="rId8"/>
    <p:sldLayoutId id="2147483707" r:id="rId9"/>
    <p:sldLayoutId id="2147483708" r:id="rId10"/>
    <p:sldLayoutId id="2147483709" r:id="rId11"/>
    <p:sldLayoutId id="2147483710" r:id="rId12"/>
    <p:sldLayoutId id="2147483662" r:id="rId13"/>
    <p:sldLayoutId id="214748373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spc="50" baseline="0">
          <a:solidFill>
            <a:srgbClr val="2833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sn.org/w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sn.org/wc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cademy.theisn.org/isn/#!*menu=16*browseby=9*sortby=1*trend=12566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theisn.org/wcn/isn-community-film-event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5809-8EBC-1F1A-6998-C8434AD3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WCN’24</a:t>
            </a:r>
            <a:endParaRPr lang="LID4096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E74444D-1E88-AB6E-EDD0-0F729D6B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1085600"/>
            <a:ext cx="12195854" cy="55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CC71-EA1F-67D7-0695-EA9845F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448" y="357725"/>
            <a:ext cx="6557163" cy="650875"/>
          </a:xfrm>
        </p:spPr>
        <p:txBody>
          <a:bodyPr/>
          <a:lstStyle/>
          <a:p>
            <a:r>
              <a:rPr lang="fr-BE"/>
              <a:t>ABSTRACT SUBMISSION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D6B95-2C32-972C-702D-BD98E5EB40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7C3863-118F-4EC7-8639-8A559353693D}" type="datetime6">
              <a:rPr lang="en-GB" smtClean="0"/>
              <a:t>October 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BD84F-0ACD-2846-87A1-C44118E9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International Society of Nephrology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1CE29-CFE5-BBCE-29B3-ED05964B0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EFBC-9863-BD47-BA2B-008170C231C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20BE4-8413-B8F0-5DFC-0A8ABE967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45333" y="1355232"/>
            <a:ext cx="5585907" cy="4147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C2919-AE66-913E-99A7-58A3986A8C35}"/>
              </a:ext>
            </a:extLst>
          </p:cNvPr>
          <p:cNvSpPr txBox="1"/>
          <p:nvPr/>
        </p:nvSpPr>
        <p:spPr>
          <a:xfrm>
            <a:off x="2439291" y="2350816"/>
            <a:ext cx="731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dirty="0">
                <a:solidFill>
                  <a:srgbClr val="FF1D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AN ABSTRACT NOW!</a:t>
            </a:r>
            <a:endParaRPr lang="LID4096" sz="4000" dirty="0">
              <a:solidFill>
                <a:srgbClr val="FF1D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F4546-4698-840C-F1D4-9B0D9006CB48}"/>
              </a:ext>
            </a:extLst>
          </p:cNvPr>
          <p:cNvSpPr txBox="1"/>
          <p:nvPr/>
        </p:nvSpPr>
        <p:spPr>
          <a:xfrm>
            <a:off x="2439291" y="3152968"/>
            <a:ext cx="759643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BE" sz="3600" dirty="0">
                <a:solidFill>
                  <a:srgbClr val="FF6666"/>
                </a:solidFill>
              </a:rPr>
              <a:t>Extended deadline: </a:t>
            </a:r>
            <a:r>
              <a:rPr lang="fr-BE" sz="3600" dirty="0" err="1">
                <a:solidFill>
                  <a:srgbClr val="2A5CAE"/>
                </a:solidFill>
              </a:rPr>
              <a:t>November</a:t>
            </a:r>
            <a:r>
              <a:rPr lang="fr-BE" sz="3600" dirty="0">
                <a:solidFill>
                  <a:srgbClr val="2A5CAE"/>
                </a:solidFill>
              </a:rPr>
              <a:t> 15, 2023</a:t>
            </a:r>
            <a:endParaRPr lang="LID4096" sz="3600" dirty="0">
              <a:solidFill>
                <a:srgbClr val="2A5CAE"/>
              </a:solidFill>
            </a:endParaRPr>
          </a:p>
        </p:txBody>
      </p:sp>
      <p:sp>
        <p:nvSpPr>
          <p:cNvPr id="10" name="Rectangle: Rounded Corners 9">
            <a:hlinkClick r:id="rId3"/>
            <a:extLst>
              <a:ext uri="{FF2B5EF4-FFF2-40B4-BE49-F238E27FC236}">
                <a16:creationId xmlns:a16="http://schemas.microsoft.com/office/drawing/2014/main" id="{46FFE501-1381-3211-4486-166A902D2116}"/>
              </a:ext>
            </a:extLst>
          </p:cNvPr>
          <p:cNvSpPr/>
          <p:nvPr/>
        </p:nvSpPr>
        <p:spPr>
          <a:xfrm>
            <a:off x="3982689" y="4119535"/>
            <a:ext cx="4226617" cy="646331"/>
          </a:xfrm>
          <a:prstGeom prst="roundRect">
            <a:avLst>
              <a:gd name="adj" fmla="val 50000"/>
            </a:avLst>
          </a:prstGeom>
          <a:solidFill>
            <a:srgbClr val="EF79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theisn.org/</a:t>
            </a:r>
            <a:r>
              <a:rPr lang="fr-BE" sz="3600" err="1"/>
              <a:t>wcn</a:t>
            </a:r>
            <a:endParaRPr lang="LID4096" sz="3600"/>
          </a:p>
        </p:txBody>
      </p:sp>
      <p:pic>
        <p:nvPicPr>
          <p:cNvPr id="11" name="Picture 10" descr="A black sign with red and blue text&#10;&#10;Description automatically generated">
            <a:extLst>
              <a:ext uri="{FF2B5EF4-FFF2-40B4-BE49-F238E27FC236}">
                <a16:creationId xmlns:a16="http://schemas.microsoft.com/office/drawing/2014/main" id="{83072822-1621-F714-661E-13138ECA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8786"/>
            <a:ext cx="1439989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black oval with orange lines&#10;&#10;Description automatically generated">
            <a:extLst>
              <a:ext uri="{FF2B5EF4-FFF2-40B4-BE49-F238E27FC236}">
                <a16:creationId xmlns:a16="http://schemas.microsoft.com/office/drawing/2014/main" id="{91194D19-5F4D-0B93-ABB6-83C3C2503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62723">
            <a:off x="317313" y="1406790"/>
            <a:ext cx="1987278" cy="1912786"/>
          </a:xfrm>
          <a:prstGeom prst="rect">
            <a:avLst/>
          </a:prstGeom>
        </p:spPr>
      </p:pic>
      <p:pic>
        <p:nvPicPr>
          <p:cNvPr id="54" name="Picture 53" descr="A black oval with orange lines&#10;&#10;Description automatically generated">
            <a:extLst>
              <a:ext uri="{FF2B5EF4-FFF2-40B4-BE49-F238E27FC236}">
                <a16:creationId xmlns:a16="http://schemas.microsoft.com/office/drawing/2014/main" id="{95E2A146-8EE9-A48E-BCAF-34E588D3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2062">
            <a:off x="2673415" y="1406790"/>
            <a:ext cx="1987278" cy="1912786"/>
          </a:xfrm>
          <a:prstGeom prst="rect">
            <a:avLst/>
          </a:prstGeom>
        </p:spPr>
      </p:pic>
      <p:pic>
        <p:nvPicPr>
          <p:cNvPr id="55" name="Picture 54" descr="A black oval with orange lines&#10;&#10;Description automatically generated">
            <a:extLst>
              <a:ext uri="{FF2B5EF4-FFF2-40B4-BE49-F238E27FC236}">
                <a16:creationId xmlns:a16="http://schemas.microsoft.com/office/drawing/2014/main" id="{6B7DFE45-247C-3B6E-BB54-03307A35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0" y="1406790"/>
            <a:ext cx="1987278" cy="1912786"/>
          </a:xfrm>
          <a:prstGeom prst="rect">
            <a:avLst/>
          </a:prstGeom>
        </p:spPr>
      </p:pic>
      <p:pic>
        <p:nvPicPr>
          <p:cNvPr id="56" name="Picture 55" descr="A black oval with orange lines&#10;&#10;Description automatically generated">
            <a:extLst>
              <a:ext uri="{FF2B5EF4-FFF2-40B4-BE49-F238E27FC236}">
                <a16:creationId xmlns:a16="http://schemas.microsoft.com/office/drawing/2014/main" id="{B94D09E9-F729-1AF7-1189-A1F2967E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4636">
            <a:off x="7464169" y="1406790"/>
            <a:ext cx="1987278" cy="1912786"/>
          </a:xfrm>
          <a:prstGeom prst="rect">
            <a:avLst/>
          </a:prstGeom>
        </p:spPr>
      </p:pic>
      <p:pic>
        <p:nvPicPr>
          <p:cNvPr id="57" name="Picture 56" descr="A black oval with orange lines&#10;&#10;Description automatically generated">
            <a:extLst>
              <a:ext uri="{FF2B5EF4-FFF2-40B4-BE49-F238E27FC236}">
                <a16:creationId xmlns:a16="http://schemas.microsoft.com/office/drawing/2014/main" id="{CF668960-D05A-4087-9A08-A98AA998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12791">
            <a:off x="9832123" y="1406790"/>
            <a:ext cx="1987278" cy="1912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EBF8B-360D-61EE-CFF6-9F63FB1B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60" y="357725"/>
            <a:ext cx="7529397" cy="6508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>
                <a:latin typeface="Arial"/>
                <a:cs typeface="Arial"/>
              </a:rPr>
              <a:t>JOIN THE BRIGHTEST MINDS SHAPING THE FUTURE OF KIDNEY HEALTH 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12F8C-059F-CCCC-8BA2-12BE8F3AE290}"/>
              </a:ext>
            </a:extLst>
          </p:cNvPr>
          <p:cNvSpPr txBox="1"/>
          <p:nvPr/>
        </p:nvSpPr>
        <p:spPr>
          <a:xfrm>
            <a:off x="2695056" y="1445182"/>
            <a:ext cx="1944000" cy="1836000"/>
          </a:xfrm>
          <a:prstGeom prst="ellipse">
            <a:avLst/>
          </a:prstGeom>
          <a:noFill/>
        </p:spPr>
        <p:txBody>
          <a:bodyPr wrap="square" lIns="144000" tIns="252000" rIns="144000" bIns="108000" rtlCol="0" anchor="t">
            <a:no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rgbClr val="FF6666"/>
                </a:solidFill>
                <a:latin typeface="Arial"/>
                <a:cs typeface="Arial"/>
              </a:rPr>
              <a:t>75</a:t>
            </a:r>
          </a:p>
          <a:p>
            <a:pPr algn="ctr"/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Innovative scientific</a:t>
            </a:r>
            <a:endParaRPr lang="en-US" sz="1500">
              <a:solidFill>
                <a:schemeClr val="tx1"/>
              </a:solidFill>
              <a:latin typeface="+mn-lt"/>
              <a:cs typeface="Calibri"/>
            </a:endParaRPr>
          </a:p>
          <a:p>
            <a:pPr algn="ctr"/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sessions</a:t>
            </a:r>
            <a:endParaRPr lang="LID4096" sz="15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64B98-B5BD-EA49-8C4B-99B96300748F}"/>
              </a:ext>
            </a:extLst>
          </p:cNvPr>
          <p:cNvSpPr txBox="1"/>
          <p:nvPr/>
        </p:nvSpPr>
        <p:spPr>
          <a:xfrm>
            <a:off x="9802397" y="1445182"/>
            <a:ext cx="1944000" cy="1836000"/>
          </a:xfrm>
          <a:prstGeom prst="ellipse">
            <a:avLst/>
          </a:prstGeom>
          <a:noFill/>
        </p:spPr>
        <p:txBody>
          <a:bodyPr wrap="square" lIns="144000" tIns="252000" rIns="144000" bIns="108000" rtlCol="0">
            <a:no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rgbClr val="FF6666"/>
                </a:solidFill>
              </a:rPr>
              <a:t>1,000</a:t>
            </a:r>
          </a:p>
          <a:p>
            <a:pPr algn="ctr"/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Posters </a:t>
            </a:r>
            <a:br>
              <a:rPr lang="en-US" sz="150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presented</a:t>
            </a:r>
            <a:endParaRPr lang="LID4096" sz="15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0EBEE-40FE-4476-BAEB-C4B6C62F5E22}"/>
              </a:ext>
            </a:extLst>
          </p:cNvPr>
          <p:cNvSpPr txBox="1"/>
          <p:nvPr/>
        </p:nvSpPr>
        <p:spPr>
          <a:xfrm>
            <a:off x="5064170" y="1445182"/>
            <a:ext cx="1944000" cy="1836000"/>
          </a:xfrm>
          <a:prstGeom prst="ellipse">
            <a:avLst/>
          </a:prstGeom>
          <a:noFill/>
        </p:spPr>
        <p:txBody>
          <a:bodyPr wrap="square" lIns="144000" tIns="252000" rIns="144000" bIns="108000" rtlCol="0" anchor="t">
            <a:no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rgbClr val="FF6666"/>
                </a:solidFill>
                <a:latin typeface="Arial"/>
                <a:cs typeface="Arial"/>
              </a:rPr>
              <a:t>130</a:t>
            </a:r>
          </a:p>
          <a:p>
            <a:pPr algn="ctr"/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Countries represented</a:t>
            </a:r>
            <a:endParaRPr lang="LID4096" sz="15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2" name="Picture 11" descr="A red circle with a black silhouette of the earth&#10;&#10;Description automatically generated">
            <a:extLst>
              <a:ext uri="{FF2B5EF4-FFF2-40B4-BE49-F238E27FC236}">
                <a16:creationId xmlns:a16="http://schemas.microsoft.com/office/drawing/2014/main" id="{0486160A-CF1F-8CF0-9E1C-B14C8D70E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94" y="1551815"/>
            <a:ext cx="409951" cy="409951"/>
          </a:xfrm>
          <a:prstGeom prst="rect">
            <a:avLst/>
          </a:prstGeom>
        </p:spPr>
      </p:pic>
      <p:pic>
        <p:nvPicPr>
          <p:cNvPr id="14" name="Picture 13" descr="A red squares on a black background&#10;&#10;Description automatically generated">
            <a:extLst>
              <a:ext uri="{FF2B5EF4-FFF2-40B4-BE49-F238E27FC236}">
                <a16:creationId xmlns:a16="http://schemas.microsoft.com/office/drawing/2014/main" id="{2DE94D17-DFEE-E48C-53BF-B326EF359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421" y="1551815"/>
            <a:ext cx="409951" cy="409951"/>
          </a:xfrm>
          <a:prstGeom prst="rect">
            <a:avLst/>
          </a:prstGeom>
        </p:spPr>
      </p:pic>
      <p:pic>
        <p:nvPicPr>
          <p:cNvPr id="16" name="Picture 15" descr="A checklist with red ticks&#10;&#10;Description automatically generated">
            <a:extLst>
              <a:ext uri="{FF2B5EF4-FFF2-40B4-BE49-F238E27FC236}">
                <a16:creationId xmlns:a16="http://schemas.microsoft.com/office/drawing/2014/main" id="{0B54E93D-95FB-0FBF-F35A-2B29CD3C9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080" y="1551815"/>
            <a:ext cx="409951" cy="4099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700FF1-D879-F775-3F3D-4E3A1474C486}"/>
              </a:ext>
            </a:extLst>
          </p:cNvPr>
          <p:cNvSpPr txBox="1"/>
          <p:nvPr/>
        </p:nvSpPr>
        <p:spPr>
          <a:xfrm>
            <a:off x="7433284" y="1445182"/>
            <a:ext cx="1944000" cy="1836000"/>
          </a:xfrm>
          <a:prstGeom prst="ellipse">
            <a:avLst/>
          </a:prstGeom>
          <a:noFill/>
        </p:spPr>
        <p:txBody>
          <a:bodyPr wrap="square" lIns="144000" tIns="252000" rIns="144000" bIns="108000" rtlCol="0">
            <a:no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rgbClr val="FF6666"/>
                </a:solidFill>
              </a:rPr>
              <a:t>4,000</a:t>
            </a:r>
          </a:p>
          <a:p>
            <a:pPr algn="ctr"/>
            <a:r>
              <a:rPr lang="en-US" sz="1500">
                <a:solidFill>
                  <a:schemeClr val="tx1"/>
                </a:solidFill>
                <a:latin typeface="+mn-lt"/>
                <a:cs typeface="+mn-cs"/>
              </a:rPr>
              <a:t>Attendees</a:t>
            </a:r>
            <a:endParaRPr lang="LID4096" sz="15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9" name="Picture 8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9CACD37A-4BB0-7499-A31F-9245B065E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499" y="1551815"/>
            <a:ext cx="409951" cy="409951"/>
          </a:xfrm>
          <a:prstGeom prst="rect">
            <a:avLst/>
          </a:prstGeom>
        </p:spPr>
      </p:pic>
      <p:pic>
        <p:nvPicPr>
          <p:cNvPr id="25" name="Picture 24" descr="A pink square pattern on a pink surface&#10;&#10;Description automatically generated">
            <a:extLst>
              <a:ext uri="{FF2B5EF4-FFF2-40B4-BE49-F238E27FC236}">
                <a16:creationId xmlns:a16="http://schemas.microsoft.com/office/drawing/2014/main" id="{0C1BE224-27ED-4F82-79E0-57BD3F356C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952" t="35453" r="32673" b="42714"/>
          <a:stretch/>
        </p:blipFill>
        <p:spPr>
          <a:xfrm>
            <a:off x="3695700" y="3831970"/>
            <a:ext cx="4800601" cy="6876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368BC0-A122-387E-D504-62B5C4F2D56C}"/>
              </a:ext>
            </a:extLst>
          </p:cNvPr>
          <p:cNvSpPr txBox="1"/>
          <p:nvPr/>
        </p:nvSpPr>
        <p:spPr>
          <a:xfrm>
            <a:off x="3945309" y="3933825"/>
            <a:ext cx="430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DATES</a:t>
            </a:r>
            <a:endParaRPr lang="LID4096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3E5240-A0DE-1B47-D4B8-E92FB83FA86C}"/>
              </a:ext>
            </a:extLst>
          </p:cNvPr>
          <p:cNvSpPr txBox="1"/>
          <p:nvPr/>
        </p:nvSpPr>
        <p:spPr>
          <a:xfrm>
            <a:off x="325942" y="1445182"/>
            <a:ext cx="1944000" cy="1836000"/>
          </a:xfrm>
          <a:prstGeom prst="ellipse">
            <a:avLst/>
          </a:prstGeom>
          <a:noFill/>
        </p:spPr>
        <p:txBody>
          <a:bodyPr wrap="square" lIns="144000" tIns="252000" rIns="144000" bIns="108000" rtlCol="0" anchor="t">
            <a:noAutofit/>
          </a:bodyPr>
          <a:lstStyle/>
          <a:p>
            <a:pPr algn="ctr"/>
            <a:r>
              <a:rPr lang="en-US" sz="2800">
                <a:solidFill>
                  <a:srgbClr val="FF6666"/>
                </a:solidFill>
                <a:latin typeface="Arial"/>
                <a:cs typeface="Arial"/>
              </a:rPr>
              <a:t>250</a:t>
            </a:r>
            <a:endParaRPr lang="en-US" sz="3200">
              <a:solidFill>
                <a:srgbClr val="FF6666"/>
              </a:solidFill>
              <a:latin typeface="Arial"/>
              <a:cs typeface="Arial"/>
            </a:endParaRPr>
          </a:p>
          <a:p>
            <a:pPr algn="ctr"/>
            <a:r>
              <a:rPr lang="en-US" sz="1500"/>
              <a:t>Global kidney experts speaking </a:t>
            </a:r>
            <a:endParaRPr lang="LID4096" sz="1500"/>
          </a:p>
        </p:txBody>
      </p:sp>
      <p:pic>
        <p:nvPicPr>
          <p:cNvPr id="38" name="Picture 37" descr="A red microphone on a black background&#10;&#10;Description automatically generated">
            <a:extLst>
              <a:ext uri="{FF2B5EF4-FFF2-40B4-BE49-F238E27FC236}">
                <a16:creationId xmlns:a16="http://schemas.microsoft.com/office/drawing/2014/main" id="{C5A2D511-ED46-6BF7-7813-960FBCB4E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966" y="1551815"/>
            <a:ext cx="409951" cy="40995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961D313-23BF-E805-B9B4-9FFA14318607}"/>
              </a:ext>
            </a:extLst>
          </p:cNvPr>
          <p:cNvGrpSpPr/>
          <p:nvPr/>
        </p:nvGrpSpPr>
        <p:grpSpPr>
          <a:xfrm>
            <a:off x="1722818" y="4914978"/>
            <a:ext cx="8746364" cy="1459413"/>
            <a:chOff x="1711275" y="4914978"/>
            <a:chExt cx="8746364" cy="14594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9B1CDB-5D8E-7599-8525-A6AE11E4B99A}"/>
                </a:ext>
              </a:extLst>
            </p:cNvPr>
            <p:cNvSpPr txBox="1"/>
            <p:nvPr/>
          </p:nvSpPr>
          <p:spPr>
            <a:xfrm>
              <a:off x="2228793" y="4914978"/>
              <a:ext cx="3390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2A5CA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PRELIMINARY PROGRAM RELEASED</a:t>
              </a:r>
            </a:p>
            <a:p>
              <a:r>
                <a:rPr lang="en-US" b="1">
                  <a:solidFill>
                    <a:srgbClr val="46CCA6"/>
                  </a:solidFill>
                </a:rPr>
                <a:t>|</a:t>
              </a:r>
              <a:r>
                <a:rPr lang="en-US">
                  <a:solidFill>
                    <a:schemeClr val="tx2"/>
                  </a:solidFill>
                </a:rPr>
                <a:t> </a:t>
              </a:r>
              <a:r>
                <a:rPr lang="en-US">
                  <a:solidFill>
                    <a:srgbClr val="FE7055"/>
                  </a:solidFill>
                </a:rPr>
                <a:t>September 2023</a:t>
              </a:r>
              <a:endParaRPr lang="LID4096">
                <a:solidFill>
                  <a:srgbClr val="FE7055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02EC7E-43E0-DB31-EB31-94C1398B40FF}"/>
                </a:ext>
              </a:extLst>
            </p:cNvPr>
            <p:cNvGrpSpPr/>
            <p:nvPr/>
          </p:nvGrpSpPr>
          <p:grpSpPr>
            <a:xfrm>
              <a:off x="1711275" y="4914978"/>
              <a:ext cx="508000" cy="508000"/>
              <a:chOff x="2146300" y="5105400"/>
              <a:chExt cx="508000" cy="508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8C088AD-71B1-8424-A955-39693F1FA701}"/>
                  </a:ext>
                </a:extLst>
              </p:cNvPr>
              <p:cNvSpPr/>
              <p:nvPr/>
            </p:nvSpPr>
            <p:spPr>
              <a:xfrm>
                <a:off x="2146300" y="5105400"/>
                <a:ext cx="508000" cy="50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144000" tIns="252000" rIns="144000" bIns="108000" rtlCol="0">
                <a:noAutofit/>
              </a:bodyPr>
              <a:lstStyle/>
              <a:p>
                <a:pPr algn="ctr"/>
                <a:endParaRPr lang="LID4096" sz="32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 descr="A red and black calendar&#10;&#10;Description automatically generated">
                <a:extLst>
                  <a:ext uri="{FF2B5EF4-FFF2-40B4-BE49-F238E27FC236}">
                    <a16:creationId xmlns:a16="http://schemas.microsoft.com/office/drawing/2014/main" id="{7DF811E7-741F-71BC-824A-906AD8A29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375" y="5197475"/>
                <a:ext cx="323850" cy="323850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BF45B2-9EF8-6E8B-F2D6-0D4A0166DF5C}"/>
                </a:ext>
              </a:extLst>
            </p:cNvPr>
            <p:cNvSpPr txBox="1"/>
            <p:nvPr/>
          </p:nvSpPr>
          <p:spPr>
            <a:xfrm>
              <a:off x="2228793" y="5789616"/>
              <a:ext cx="2914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>
                  <a:solidFill>
                    <a:srgbClr val="2A5CA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EARLY REGISTRATION OPENS</a:t>
              </a:r>
              <a:endParaRPr lang="en-US" sz="1400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>
                  <a:solidFill>
                    <a:srgbClr val="46CCA6"/>
                  </a:solidFill>
                </a:rPr>
                <a:t>|</a:t>
              </a:r>
              <a:r>
                <a:rPr lang="en-US">
                  <a:solidFill>
                    <a:schemeClr val="tx2"/>
                  </a:solidFill>
                </a:rPr>
                <a:t> </a:t>
              </a:r>
              <a:r>
                <a:rPr lang="en-US">
                  <a:solidFill>
                    <a:srgbClr val="FE7055"/>
                  </a:solidFill>
                </a:rPr>
                <a:t>October 2023</a:t>
              </a:r>
              <a:endParaRPr lang="LID4096">
                <a:solidFill>
                  <a:srgbClr val="FE7055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392BC5-007A-2973-6E22-4BD763F3EB99}"/>
                </a:ext>
              </a:extLst>
            </p:cNvPr>
            <p:cNvSpPr txBox="1"/>
            <p:nvPr/>
          </p:nvSpPr>
          <p:spPr>
            <a:xfrm>
              <a:off x="6677025" y="4914978"/>
              <a:ext cx="3390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>
                  <a:solidFill>
                    <a:srgbClr val="2A5CA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ABSTRACT SUBMISSION DEADLINE</a:t>
              </a:r>
              <a:endParaRPr lang="en-US" sz="1400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>
                  <a:solidFill>
                    <a:srgbClr val="46CCA6"/>
                  </a:solidFill>
                </a:rPr>
                <a:t>|</a:t>
              </a:r>
              <a:r>
                <a:rPr lang="en-US">
                  <a:solidFill>
                    <a:schemeClr val="tx2"/>
                  </a:solidFill>
                </a:rPr>
                <a:t> </a:t>
              </a:r>
              <a:r>
                <a:rPr lang="nl-BE" b="0" i="0" err="1">
                  <a:solidFill>
                    <a:srgbClr val="FF6666"/>
                  </a:solidFill>
                  <a:effectLst/>
                </a:rPr>
                <a:t>October</a:t>
              </a:r>
              <a:r>
                <a:rPr lang="nl-BE" b="0" i="0">
                  <a:solidFill>
                    <a:srgbClr val="FF6666"/>
                  </a:solidFill>
                  <a:effectLst/>
                </a:rPr>
                <a:t> 31, 2023</a:t>
              </a:r>
              <a:endParaRPr lang="LID4096">
                <a:solidFill>
                  <a:schemeClr val="tx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2D74D6-06B1-811C-A166-6CBFA36E47E6}"/>
                </a:ext>
              </a:extLst>
            </p:cNvPr>
            <p:cNvSpPr txBox="1"/>
            <p:nvPr/>
          </p:nvSpPr>
          <p:spPr>
            <a:xfrm>
              <a:off x="6677025" y="5789616"/>
              <a:ext cx="3780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>
                  <a:solidFill>
                    <a:srgbClr val="2A5CA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TRAVEL GRANT APPLICATION DEADLINE</a:t>
              </a:r>
            </a:p>
            <a:p>
              <a:r>
                <a:rPr lang="en-US" b="1">
                  <a:solidFill>
                    <a:srgbClr val="46CCA6"/>
                  </a:solidFill>
                </a:rPr>
                <a:t>|</a:t>
              </a:r>
              <a:r>
                <a:rPr lang="en-US">
                  <a:solidFill>
                    <a:schemeClr val="tx2"/>
                  </a:solidFill>
                </a:rPr>
                <a:t> </a:t>
              </a:r>
              <a:r>
                <a:rPr lang="nl-BE">
                  <a:solidFill>
                    <a:srgbClr val="FF6666"/>
                  </a:solidFill>
                </a:rPr>
                <a:t>November 17, 2023</a:t>
              </a:r>
              <a:endParaRPr lang="LID4096">
                <a:solidFill>
                  <a:srgbClr val="FF6666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CE450D-2927-6E29-61E2-01175679FEEF}"/>
                </a:ext>
              </a:extLst>
            </p:cNvPr>
            <p:cNvGrpSpPr/>
            <p:nvPr/>
          </p:nvGrpSpPr>
          <p:grpSpPr>
            <a:xfrm>
              <a:off x="1711275" y="5775496"/>
              <a:ext cx="508000" cy="508000"/>
              <a:chOff x="2146300" y="5105400"/>
              <a:chExt cx="508000" cy="508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4ACBB94-D89F-0F4A-CF5E-5FA1C4ACF967}"/>
                  </a:ext>
                </a:extLst>
              </p:cNvPr>
              <p:cNvSpPr/>
              <p:nvPr/>
            </p:nvSpPr>
            <p:spPr>
              <a:xfrm>
                <a:off x="2146300" y="5105400"/>
                <a:ext cx="508000" cy="50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144000" tIns="252000" rIns="144000" bIns="108000" rtlCol="0">
                <a:noAutofit/>
              </a:bodyPr>
              <a:lstStyle/>
              <a:p>
                <a:pPr algn="ctr"/>
                <a:endParaRPr lang="LID4096" sz="32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43" descr="A red and black calendar&#10;&#10;Description automatically generated">
                <a:extLst>
                  <a:ext uri="{FF2B5EF4-FFF2-40B4-BE49-F238E27FC236}">
                    <a16:creationId xmlns:a16="http://schemas.microsoft.com/office/drawing/2014/main" id="{6CFC9F61-1AF9-A153-F68A-3CD1B80AC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375" y="5197475"/>
                <a:ext cx="323850" cy="323850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3B4E7C-E87F-4CFD-4BED-925D11A6AC14}"/>
                </a:ext>
              </a:extLst>
            </p:cNvPr>
            <p:cNvGrpSpPr/>
            <p:nvPr/>
          </p:nvGrpSpPr>
          <p:grpSpPr>
            <a:xfrm>
              <a:off x="6132484" y="4914978"/>
              <a:ext cx="508000" cy="508000"/>
              <a:chOff x="2146300" y="5105400"/>
              <a:chExt cx="508000" cy="508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07AE94E-B063-DAC2-6F85-489F998D2C54}"/>
                  </a:ext>
                </a:extLst>
              </p:cNvPr>
              <p:cNvSpPr/>
              <p:nvPr/>
            </p:nvSpPr>
            <p:spPr>
              <a:xfrm>
                <a:off x="2146300" y="5105400"/>
                <a:ext cx="508000" cy="50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144000" tIns="252000" rIns="144000" bIns="108000" rtlCol="0">
                <a:noAutofit/>
              </a:bodyPr>
              <a:lstStyle/>
              <a:p>
                <a:pPr algn="ctr"/>
                <a:endParaRPr lang="LID4096" sz="32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Picture 46" descr="A red and black calendar&#10;&#10;Description automatically generated">
                <a:extLst>
                  <a:ext uri="{FF2B5EF4-FFF2-40B4-BE49-F238E27FC236}">
                    <a16:creationId xmlns:a16="http://schemas.microsoft.com/office/drawing/2014/main" id="{ECF23525-7C91-8D8E-4919-F16EF44D3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375" y="5197475"/>
                <a:ext cx="323850" cy="32385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075F6A-3365-C3A0-B73B-10498EC2DE3A}"/>
                </a:ext>
              </a:extLst>
            </p:cNvPr>
            <p:cNvGrpSpPr/>
            <p:nvPr/>
          </p:nvGrpSpPr>
          <p:grpSpPr>
            <a:xfrm>
              <a:off x="6132484" y="5775496"/>
              <a:ext cx="508000" cy="508000"/>
              <a:chOff x="2146300" y="5105400"/>
              <a:chExt cx="508000" cy="508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8DBEACC-8C85-2F31-CE0D-DBF7535F7853}"/>
                  </a:ext>
                </a:extLst>
              </p:cNvPr>
              <p:cNvSpPr/>
              <p:nvPr/>
            </p:nvSpPr>
            <p:spPr>
              <a:xfrm>
                <a:off x="2146300" y="5105400"/>
                <a:ext cx="508000" cy="50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144000" tIns="252000" rIns="144000" bIns="108000" rtlCol="0">
                <a:noAutofit/>
              </a:bodyPr>
              <a:lstStyle/>
              <a:p>
                <a:pPr algn="ctr"/>
                <a:endParaRPr lang="LID4096" sz="32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Picture 49" descr="A red and black calendar&#10;&#10;Description automatically generated">
                <a:extLst>
                  <a:ext uri="{FF2B5EF4-FFF2-40B4-BE49-F238E27FC236}">
                    <a16:creationId xmlns:a16="http://schemas.microsoft.com/office/drawing/2014/main" id="{90299D7C-0B6F-7649-B216-29EDFD79F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375" y="5197475"/>
                <a:ext cx="323850" cy="323850"/>
              </a:xfrm>
              <a:prstGeom prst="rect">
                <a:avLst/>
              </a:prstGeom>
            </p:spPr>
          </p:pic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79088-6E45-6E0D-AE61-2905BC61E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</p:spPr>
        <p:txBody>
          <a:bodyPr/>
          <a:lstStyle/>
          <a:p>
            <a:fld id="{7D7C3863-118F-4EC7-8639-8A559353693D}" type="datetime6">
              <a:rPr lang="en-GB" smtClean="0"/>
              <a:t>October 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D43D6-4157-30D8-F188-8142D1012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</p:spPr>
        <p:txBody>
          <a:bodyPr/>
          <a:lstStyle/>
          <a:p>
            <a:r>
              <a:rPr lang="en-US"/>
              <a:t>International Society of Nephrology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C4BC55D-36E8-4530-2822-2E1A9D2D3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</p:spPr>
        <p:txBody>
          <a:bodyPr/>
          <a:lstStyle/>
          <a:p>
            <a:fld id="{4A9CEFBC-9863-BD47-BA2B-008170C231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7A6237-92BE-A813-155E-B1CE376E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80220" y="3924525"/>
            <a:ext cx="3461289" cy="2501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EBF8B-360D-61EE-CFF6-9F63FB1B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60" y="357725"/>
            <a:ext cx="7639255" cy="6508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>
                <a:latin typeface="Arial"/>
                <a:cs typeface="Arial"/>
              </a:rPr>
              <a:t>THE MOST GLOBAL AND ENGAGED NEPHROLOGY EVENT OF THE YEAR 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9DE5-8BAC-3B98-970B-FFF76F9E5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9278" y="4705350"/>
            <a:ext cx="3881437" cy="476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400">
                <a:solidFill>
                  <a:srgbClr val="FF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THE WORD: </a:t>
            </a:r>
            <a:endParaRPr lang="LID4096" sz="2400">
              <a:solidFill>
                <a:srgbClr val="FF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11138A-07A7-0554-C55A-3DD960E4B40E}"/>
              </a:ext>
            </a:extLst>
          </p:cNvPr>
          <p:cNvSpPr txBox="1">
            <a:spLocks/>
          </p:cNvSpPr>
          <p:nvPr/>
        </p:nvSpPr>
        <p:spPr>
          <a:xfrm>
            <a:off x="2076178" y="2351136"/>
            <a:ext cx="5413424" cy="701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6CC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YOUR COLLEAGUES </a:t>
            </a:r>
          </a:p>
          <a:p>
            <a:pPr marL="0" indent="0" algn="ctr">
              <a:buNone/>
            </a:pPr>
            <a:r>
              <a:rPr lang="es-ES" b="1">
                <a:solidFill>
                  <a:srgbClr val="0090FB"/>
                </a:solidFill>
              </a:rPr>
              <a:t>–</a:t>
            </a:r>
            <a:r>
              <a:rPr lang="es-ES">
                <a:solidFill>
                  <a:srgbClr val="0090FB"/>
                </a:solidFill>
              </a:rPr>
              <a:t> </a:t>
            </a:r>
            <a:r>
              <a:rPr lang="es-ES" sz="3200">
                <a:solidFill>
                  <a:srgbClr val="FF6666"/>
                </a:solidFill>
              </a:rPr>
              <a:t>¡Nos Vemos en Buenos Aires!</a:t>
            </a:r>
            <a:endParaRPr lang="es-ES">
              <a:solidFill>
                <a:srgbClr val="FF6666"/>
              </a:solidFill>
              <a:cs typeface="Calibri Light" panose="020F0302020204030204"/>
            </a:endParaRPr>
          </a:p>
        </p:txBody>
      </p:sp>
      <p:pic>
        <p:nvPicPr>
          <p:cNvPr id="5" name="Picture 4" descr="A black oval with yellow lines&#10;&#10;Description automatically generated">
            <a:extLst>
              <a:ext uri="{FF2B5EF4-FFF2-40B4-BE49-F238E27FC236}">
                <a16:creationId xmlns:a16="http://schemas.microsoft.com/office/drawing/2014/main" id="{B2A6ACAE-5C3C-C784-2E2F-AF2209E66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01" y="1493083"/>
            <a:ext cx="3461289" cy="256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2F0DA-8D6E-251C-D7EB-AFD3235FFB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06238" y="2172281"/>
            <a:ext cx="739880" cy="739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25A28D-7CBC-7920-3A26-62FC723F33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32844" y="4506864"/>
            <a:ext cx="739880" cy="739880"/>
          </a:xfrm>
          <a:prstGeom prst="rect">
            <a:avLst/>
          </a:prstGeom>
        </p:spPr>
      </p:pic>
      <p:sp>
        <p:nvSpPr>
          <p:cNvPr id="6" name="Rectangle: Rounded Corners 15">
            <a:hlinkClick r:id="rId6"/>
            <a:extLst>
              <a:ext uri="{FF2B5EF4-FFF2-40B4-BE49-F238E27FC236}">
                <a16:creationId xmlns:a16="http://schemas.microsoft.com/office/drawing/2014/main" id="{BA21C97B-D728-A054-561D-10201BC8562B}"/>
              </a:ext>
            </a:extLst>
          </p:cNvPr>
          <p:cNvSpPr/>
          <p:nvPr/>
        </p:nvSpPr>
        <p:spPr>
          <a:xfrm>
            <a:off x="4253883" y="5317030"/>
            <a:ext cx="6471439" cy="5968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>
              <a:defRPr/>
            </a:pPr>
            <a:r>
              <a:rPr lang="es-ES" sz="2800">
                <a:solidFill>
                  <a:schemeClr val="bg1"/>
                </a:solidFill>
                <a:ea typeface="+mn-lt"/>
                <a:cs typeface="+mn-lt"/>
              </a:rPr>
              <a:t>theisn.org/</a:t>
            </a:r>
            <a:r>
              <a:rPr lang="es-ES" sz="2800" err="1">
                <a:solidFill>
                  <a:schemeClr val="bg1"/>
                </a:solidFill>
                <a:ea typeface="+mn-lt"/>
                <a:cs typeface="+mn-lt"/>
              </a:rPr>
              <a:t>wcn</a:t>
            </a:r>
            <a:r>
              <a:rPr lang="es-ES" sz="2800">
                <a:solidFill>
                  <a:schemeClr val="bg1"/>
                </a:solidFill>
                <a:ea typeface="+mn-lt"/>
                <a:cs typeface="+mn-lt"/>
              </a:rPr>
              <a:t>/</a:t>
            </a:r>
            <a:r>
              <a:rPr lang="es-ES" sz="2800" err="1">
                <a:solidFill>
                  <a:schemeClr val="bg1"/>
                </a:solidFill>
                <a:ea typeface="+mn-lt"/>
                <a:cs typeface="+mn-lt"/>
              </a:rPr>
              <a:t>promotional-materials</a:t>
            </a:r>
            <a:r>
              <a:rPr lang="es-ES" sz="2800">
                <a:solidFill>
                  <a:schemeClr val="bg1"/>
                </a:solidFill>
                <a:ea typeface="+mn-lt"/>
                <a:cs typeface="+mn-lt"/>
              </a:rPr>
              <a:t>/</a:t>
            </a:r>
            <a:endParaRPr lang="en-US" sz="25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FF14CF9-8784-C022-17BF-8EB4B0817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</p:spPr>
        <p:txBody>
          <a:bodyPr/>
          <a:lstStyle/>
          <a:p>
            <a:fld id="{7D7C3863-118F-4EC7-8639-8A559353693D}" type="datetime6">
              <a:rPr lang="en-GB" smtClean="0"/>
              <a:t>October 23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33077F7-0C01-1AB0-F2EE-A87F4775A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</p:spPr>
        <p:txBody>
          <a:bodyPr/>
          <a:lstStyle/>
          <a:p>
            <a:r>
              <a:rPr lang="en-US"/>
              <a:t>International Society of Nephrology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9A9EC9F-BF44-3CA3-E87B-047AE27DE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</p:spPr>
        <p:txBody>
          <a:bodyPr/>
          <a:lstStyle/>
          <a:p>
            <a:fld id="{4A9CEFBC-9863-BD47-BA2B-008170C231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029A-E734-2D71-1073-EC03BF16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FILM EVENT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8BA8A99-F693-F612-FC3C-FA231AD1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03317"/>
            <a:ext cx="12192000" cy="509016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AEAF-F3FD-4B86-A4F6-574FF479C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6974"/>
            <a:ext cx="2743200" cy="365125"/>
          </a:xfrm>
        </p:spPr>
        <p:txBody>
          <a:bodyPr/>
          <a:lstStyle/>
          <a:p>
            <a:fld id="{7D7C3863-118F-4EC7-8639-8A559353693D}" type="datetime6">
              <a:rPr lang="en-GB" smtClean="0"/>
              <a:t>October 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7362D-3F6F-2944-E184-58788E1CC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6974"/>
            <a:ext cx="4114800" cy="365125"/>
          </a:xfrm>
        </p:spPr>
        <p:txBody>
          <a:bodyPr/>
          <a:lstStyle/>
          <a:p>
            <a:r>
              <a:rPr lang="en-US"/>
              <a:t>International Society of Nephrology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475828-1310-B0B9-BC4F-BBB1747C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36974"/>
            <a:ext cx="3381375" cy="365125"/>
          </a:xfrm>
        </p:spPr>
        <p:txBody>
          <a:bodyPr/>
          <a:lstStyle/>
          <a:p>
            <a:fld id="{4A9CEFBC-9863-BD47-BA2B-008170C231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N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96"/>
      </a:accent1>
      <a:accent2>
        <a:srgbClr val="283378"/>
      </a:accent2>
      <a:accent3>
        <a:srgbClr val="72C3B9"/>
      </a:accent3>
      <a:accent4>
        <a:srgbClr val="EF7962"/>
      </a:accent4>
      <a:accent5>
        <a:srgbClr val="FFDA76"/>
      </a:accent5>
      <a:accent6>
        <a:srgbClr val="D5D5D5"/>
      </a:accent6>
      <a:hlink>
        <a:srgbClr val="4248A9"/>
      </a:hlink>
      <a:folHlink>
        <a:srgbClr val="FD705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5bb30524-c5cc-4ab6-b3e3-7acb34e1d48a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5bb30524-c5cc-4ab6-b3e3-7acb34e1d48a">
      <Terms xmlns="http://schemas.microsoft.com/office/infopath/2007/PartnerControls"/>
    </lcf76f155ced4ddcb4097134ff3c332f>
    <TaxCatchAll xmlns="8d39dae6-3a04-4f8f-91ef-910acbbf4883" xsi:nil="true"/>
    <SharedWithUsers xmlns="8d39dae6-3a04-4f8f-91ef-910acbbf4883">
      <UserInfo>
        <DisplayName>ISN - Team Members</DisplayName>
        <AccountId>65</AccountId>
        <AccountType/>
      </UserInfo>
    </SharedWithUsers>
    <_Forma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21" ma:contentTypeDescription="Create a new document." ma:contentTypeScope="" ma:versionID="d58ac3fdedd9ad1ab0a77315264ff983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f7bb827dacb319c1e726d7e652f64458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Media-type, file format or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24C01-0F0A-47E2-901A-F34A987E3F61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sharepoint/v3/field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d39dae6-3a04-4f8f-91ef-910acbbf4883"/>
    <ds:schemaRef ds:uri="5bb30524-c5cc-4ab6-b3e3-7acb34e1d48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08FACA-82BE-4085-A9A7-0A03D40338D4}">
  <ds:schemaRefs>
    <ds:schemaRef ds:uri="5bb30524-c5cc-4ab6-b3e3-7acb34e1d48a"/>
    <ds:schemaRef ds:uri="8d39dae6-3a04-4f8f-91ef-910acbbf48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DFD074-5C6F-487D-957C-68B223AF9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155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WCN’24</vt:lpstr>
      <vt:lpstr>ABSTRACT SUBMISSION</vt:lpstr>
      <vt:lpstr>JOIN THE BRIGHTEST MINDS SHAPING THE FUTURE OF KIDNEY HEALTH </vt:lpstr>
      <vt:lpstr>THE MOST GLOBAL AND ENGAGED NEPHROLOGY EVENT OF THE YEAR </vt:lpstr>
      <vt:lpstr>FILM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Abdel Fattah</dc:creator>
  <cp:lastModifiedBy>Julia Mackinlay</cp:lastModifiedBy>
  <cp:revision>5</cp:revision>
  <cp:lastPrinted>2021-05-20T09:07:26Z</cp:lastPrinted>
  <dcterms:created xsi:type="dcterms:W3CDTF">2020-05-15T09:32:05Z</dcterms:created>
  <dcterms:modified xsi:type="dcterms:W3CDTF">2023-10-24T14:21:23Z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0x010100952EFDB3CC569C4C8709EF2E2FCD4DD1</vt:lpwstr>
  </property>
  <property fmtid="{D5CDD505-2E9C-101B-9397-08002B2CF9AE}" pid="3" name="MediaServiceImageTags">
    <vt:lpwstr/>
  </property>
</Properties>
</file>